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7" r:id="rId13"/>
    <p:sldId id="269" r:id="rId14"/>
    <p:sldId id="270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Родительское собрание 31.03.2021\7770249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542025"/>
              </p:ext>
            </p:extLst>
          </p:nvPr>
        </p:nvGraphicFramePr>
        <p:xfrm>
          <a:off x="0" y="7984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Изображение" r:id="rId3" imgW="6095880" imgH="4572000" progId="StaticMetafile">
                  <p:embed/>
                </p:oleObj>
              </mc:Choice>
              <mc:Fallback>
                <p:oleObj name="Изображение" r:id="rId3" imgW="6095880" imgH="457200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984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81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E:\Родительское собрание 31.03.2021\IMG_20210326_1621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5728"/>
            <a:ext cx="4104456" cy="6586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1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Родительское собрание 31.03.2021\7770249full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Родительское собрание 31.03.2021\IMG_20210330_101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04" y="188640"/>
            <a:ext cx="5886582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54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E:\Родительское собрание 31.03.2021\IMG_20210330_101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04" y="380256"/>
            <a:ext cx="6097488" cy="609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E:\Родительское собрание 31.03.2021\IMG_20210330_101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8" y="995398"/>
            <a:ext cx="3028612" cy="4867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:\Родительское собрание 31.03.2021\IMG_20210330_101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95398"/>
            <a:ext cx="5684434" cy="4851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99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E:\Родительское собрание 31.03.2021\IMG_20210330_101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26" y="463135"/>
            <a:ext cx="6408240" cy="5931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E:\Родительское собрание 31.03.2021\IMG_20210330_1011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88" y="1052747"/>
            <a:ext cx="6665590" cy="4752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2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988840"/>
            <a:ext cx="725160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родителей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сделали пособия </a:t>
            </a:r>
          </a:p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с детьми</a:t>
            </a:r>
          </a:p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Правилам дорожного движения</a:t>
            </a:r>
            <a:endParaRPr lang="ru-RU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8804" y="249289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8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4616"/>
            <a:ext cx="9144001" cy="685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793"/>
            <a:ext cx="9276539" cy="695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8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978788"/>
              </p:ext>
            </p:extLst>
          </p:nvPr>
        </p:nvGraphicFramePr>
        <p:xfrm>
          <a:off x="3448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Изображение" r:id="rId3" imgW="6095880" imgH="4572000" progId="StaticMetafile">
                  <p:embed/>
                </p:oleObj>
              </mc:Choice>
              <mc:Fallback>
                <p:oleObj name="Изображение" r:id="rId3" imgW="6095880" imgH="457200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8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8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006810"/>
              </p:ext>
            </p:extLst>
          </p:nvPr>
        </p:nvGraphicFramePr>
        <p:xfrm>
          <a:off x="-1" y="10304"/>
          <a:ext cx="9130261" cy="6847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Изображение" r:id="rId3" imgW="6095880" imgH="4572000" progId="StaticMetafile">
                  <p:embed/>
                </p:oleObj>
              </mc:Choice>
              <mc:Fallback>
                <p:oleObj name="Изображение" r:id="rId3" imgW="6095880" imgH="457200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10304"/>
                        <a:ext cx="9130261" cy="6847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8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711988"/>
              </p:ext>
            </p:extLst>
          </p:nvPr>
        </p:nvGraphicFramePr>
        <p:xfrm>
          <a:off x="0" y="3456"/>
          <a:ext cx="9139392" cy="685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Изображение" r:id="rId3" imgW="6095880" imgH="4572000" progId="StaticMetafile">
                  <p:embed/>
                </p:oleObj>
              </mc:Choice>
              <mc:Fallback>
                <p:oleObj name="Изображение" r:id="rId3" imgW="6095880" imgH="457200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56"/>
                        <a:ext cx="9139392" cy="6854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81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720232"/>
              </p:ext>
            </p:extLst>
          </p:nvPr>
        </p:nvGraphicFramePr>
        <p:xfrm>
          <a:off x="6879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Изображение" r:id="rId3" imgW="6095880" imgH="4572000" progId="StaticMetafile">
                  <p:embed/>
                </p:oleObj>
              </mc:Choice>
              <mc:Fallback>
                <p:oleObj name="Изображение" r:id="rId3" imgW="6095880" imgH="457200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9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81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696804"/>
              </p:ext>
            </p:extLst>
          </p:nvPr>
        </p:nvGraphicFramePr>
        <p:xfrm>
          <a:off x="-12552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Изображение" r:id="rId3" imgW="6095880" imgH="4572000" progId="StaticMetafile">
                  <p:embed/>
                </p:oleObj>
              </mc:Choice>
              <mc:Fallback>
                <p:oleObj name="Изображение" r:id="rId3" imgW="6095880" imgH="457200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2552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81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370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Изображение" r:id="rId3" imgW="6095880" imgH="4572000" progId="StaticMetafile">
                  <p:embed/>
                </p:oleObj>
              </mc:Choice>
              <mc:Fallback>
                <p:oleObj name="Изображение" r:id="rId3" imgW="6095880" imgH="457200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812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Изображение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13</cp:revision>
  <dcterms:created xsi:type="dcterms:W3CDTF">2021-03-28T21:17:38Z</dcterms:created>
  <dcterms:modified xsi:type="dcterms:W3CDTF">2021-06-29T06:49:06Z</dcterms:modified>
</cp:coreProperties>
</file>