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49D-1862-4E44-AD46-DFC6C58CE44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3AAE-5A08-4A7D-9D5C-7B4B1924B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0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49D-1862-4E44-AD46-DFC6C58CE44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3AAE-5A08-4A7D-9D5C-7B4B1924B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49D-1862-4E44-AD46-DFC6C58CE44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3AAE-5A08-4A7D-9D5C-7B4B1924B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0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49D-1862-4E44-AD46-DFC6C58CE44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3AAE-5A08-4A7D-9D5C-7B4B1924B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1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49D-1862-4E44-AD46-DFC6C58CE44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3AAE-5A08-4A7D-9D5C-7B4B1924B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0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49D-1862-4E44-AD46-DFC6C58CE44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3AAE-5A08-4A7D-9D5C-7B4B1924B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7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49D-1862-4E44-AD46-DFC6C58CE44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3AAE-5A08-4A7D-9D5C-7B4B1924B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5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49D-1862-4E44-AD46-DFC6C58CE44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3AAE-5A08-4A7D-9D5C-7B4B1924B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6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49D-1862-4E44-AD46-DFC6C58CE44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3AAE-5A08-4A7D-9D5C-7B4B1924B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8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49D-1862-4E44-AD46-DFC6C58CE44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3AAE-5A08-4A7D-9D5C-7B4B1924B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1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49D-1862-4E44-AD46-DFC6C58CE44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3AAE-5A08-4A7D-9D5C-7B4B1924B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9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949D-1862-4E44-AD46-DFC6C58CE44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13AAE-5A08-4A7D-9D5C-7B4B1924B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70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94" y="2447152"/>
            <a:ext cx="1961558" cy="225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25282" y="746132"/>
            <a:ext cx="2382169" cy="1999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41" y="4316943"/>
            <a:ext cx="2359747" cy="235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лячок\Downloads\IMG_97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01" y="479135"/>
            <a:ext cx="1911137" cy="231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Светлячок\Downloads\6200749c-0bee-423b-b467-24022168bfb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10" y="4666785"/>
            <a:ext cx="2310056" cy="2023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3" y="4427950"/>
            <a:ext cx="2248740" cy="224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0" y="554720"/>
            <a:ext cx="2076116" cy="207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58" y="2448667"/>
            <a:ext cx="1920203" cy="2260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64" y="4674086"/>
            <a:ext cx="1823840" cy="2042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68" y="467106"/>
            <a:ext cx="1987292" cy="2161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5" y="2587375"/>
            <a:ext cx="2213229" cy="2213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0" y="23467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Как  мы лук сажали и выращивали»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05871" y="2820183"/>
            <a:ext cx="2169768" cy="1791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20" y="2216389"/>
            <a:ext cx="3234747" cy="2512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396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7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Светлячок</dc:creator>
  <cp:lastModifiedBy>Светлячок</cp:lastModifiedBy>
  <cp:revision>8</cp:revision>
  <dcterms:created xsi:type="dcterms:W3CDTF">2024-03-04T18:51:38Z</dcterms:created>
  <dcterms:modified xsi:type="dcterms:W3CDTF">2024-03-05T07:11:24Z</dcterms:modified>
</cp:coreProperties>
</file>