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9" r:id="rId12"/>
    <p:sldId id="268" r:id="rId13"/>
    <p:sldId id="263" r:id="rId14"/>
    <p:sldId id="26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4741-7093-4DD7-A07D-797EF035CF79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D2CA-05A1-4649-8E12-91C21689B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136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4741-7093-4DD7-A07D-797EF035CF79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D2CA-05A1-4649-8E12-91C21689B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028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4741-7093-4DD7-A07D-797EF035CF79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D2CA-05A1-4649-8E12-91C21689B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606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4741-7093-4DD7-A07D-797EF035CF79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D2CA-05A1-4649-8E12-91C21689B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985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4741-7093-4DD7-A07D-797EF035CF79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D2CA-05A1-4649-8E12-91C21689B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143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4741-7093-4DD7-A07D-797EF035CF79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D2CA-05A1-4649-8E12-91C21689B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148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4741-7093-4DD7-A07D-797EF035CF79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D2CA-05A1-4649-8E12-91C21689B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277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4741-7093-4DD7-A07D-797EF035CF79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D2CA-05A1-4649-8E12-91C21689B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635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4741-7093-4DD7-A07D-797EF035CF79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D2CA-05A1-4649-8E12-91C21689B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515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4741-7093-4DD7-A07D-797EF035CF79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D2CA-05A1-4649-8E12-91C21689B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943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4741-7093-4DD7-A07D-797EF035CF79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D2CA-05A1-4649-8E12-91C21689B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445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74741-7093-4DD7-A07D-797EF035CF79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6D2CA-05A1-4649-8E12-91C21689B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68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5241" y="2268229"/>
            <a:ext cx="2253976" cy="195349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688434_27-p-fon-dlya-prezentatsii-zhivotnii-mir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526" y="-466046"/>
            <a:ext cx="13020526" cy="732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48595" y="2846439"/>
            <a:ext cx="88040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в группе раннего возраста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«Дикие животные»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Лиса на прозрачном фон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00" y="3955821"/>
            <a:ext cx="4206718" cy="260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818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71" y="1809345"/>
            <a:ext cx="5615348" cy="42607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515" y="1836385"/>
            <a:ext cx="5457216" cy="42336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346315" y="953311"/>
            <a:ext cx="5125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работы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379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6785" y="1672200"/>
            <a:ext cx="5214565" cy="39109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862" y="1020379"/>
            <a:ext cx="4232372" cy="5357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63281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3276" y="1564792"/>
            <a:ext cx="4581728" cy="36841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33" y="1188952"/>
            <a:ext cx="3989044" cy="45087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13456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9847" y="544748"/>
            <a:ext cx="1111871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этап:</a:t>
            </a: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мини- библиотеки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рисунков и поделок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дидактических игр</a:t>
            </a: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594" y="1011676"/>
            <a:ext cx="4800965" cy="3725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96" y="3090337"/>
            <a:ext cx="3554769" cy="35700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395" y="3502486"/>
            <a:ext cx="4092103" cy="3069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278" y="3502487"/>
            <a:ext cx="3938418" cy="30309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04265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017" y="836579"/>
            <a:ext cx="11566187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Список используемой 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литературы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Абрамова  Л.П.,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Агаян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Г.Г. и др. Книга-мечта о пальчиках. Энциклопедия пальчиковых  игр для тех, кому от 0 до 7. М.: Издательский дом «Карапуз», 2009.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Белая К.  «Первые шаги». Модель воспитания детей раннего возраста. М.: ЛИНКА-ПРЕСС, 2002. 392 с.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3.Бондаренко А. К. «Дидактические игры в детском саду». Москва «Просвещение», 1991 г. Губанова Н. Ф. «Развитие игровой деятельности». Москва, Мозаика- Синтез, 2014 г.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4.Лыкова И.А.  Программа художественного воспитания, обучения и развития детей 2-7 лет «Цветные ладошки», 2007. 114 с.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 Полянская Т.Б. Игры и стихи для развития эмоциональной сферы младших дошкольников. «Детство – Пресс», 2011. 96 с. 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 Силантьева С.В. Игры и упражнения для свободной двигательной активности детей дошкольного возраста. СПб.: ДЕТСТВО-ПРЕСС, 2013. 208 с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756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45342"/>
            <a:ext cx="10515600" cy="473162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земле живут тысячи различных животных. Нет  человека, который не любил бы зверей и птиц, не ухаживал бы за ними.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детство - очень важный этап в воспитании внимательного, чуткого, заботливого ребенка, способного познавать окружающий мир и себя в нем. Наша задача формировать нравственные чувства и оценки, развивать восприятие окружающего мира.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Считаем, что благодаря разработке данного проекта дети познакомятся с описанием жизни диких животных, повадками животных в природе, получат научно-достоверные знания, обогатится их речь.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проект рассчитан на работу с детьми  раннего возраста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(1-2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лет) и взаимодействие с родителями. </a:t>
            </a:r>
          </a:p>
        </p:txBody>
      </p:sp>
    </p:spTree>
    <p:extLst>
      <p:ext uri="{BB962C8B-B14F-4D97-AF65-F5344CB8AC3E}">
        <p14:creationId xmlns:p14="http://schemas.microsoft.com/office/powerpoint/2010/main" val="3494924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465" y="383458"/>
            <a:ext cx="1148899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Участники проекта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воспитатели группы, младший воспитатель, воспитанники группы, родители.</a:t>
            </a:r>
            <a:endParaRPr lang="ru-RU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Срок реализации проекта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краткосрочный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(с 10.01.2024- 19.01.2024г.).</a:t>
            </a:r>
            <a:endParaRPr lang="ru-RU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endParaRPr lang="ru-RU" sz="32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умения узнавать, называть и различать особенности внешнего вида и образа жизни диких животных, воспитывать любовь к животному миру.</a:t>
            </a:r>
            <a:endParaRPr lang="ru-R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Лиса на прозрачном фон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654" y="2052394"/>
            <a:ext cx="3711346" cy="229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https://prorisuem.ru/foto/1258/zaiachi_sledy_risunok_1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870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Лисенок для дете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591" y="4604600"/>
            <a:ext cx="1626489" cy="207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Лиса на белом фон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257" y="3297140"/>
            <a:ext cx="2685415" cy="356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1219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0385"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целостной картины мира, в том числе первичных ценностных представлений о диких животных посредством художественной литературы;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эстетического восприятия образа животных и  умения передавать увиденное в поделках и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рисунках.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сформированы умения узнавать, называть и различать особенности внешнего вида и образа жизни диких животных;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повысился уровень активности родителей, заинтересованность родителей в познавательном  развитии своих детей;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данная форма работы оказалась интересной как для детей, так и для родителей.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728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6981"/>
            <a:ext cx="119756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- приобщение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к театрализованной деятельности,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творческих способностей;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 формирование   навыков   более   точного  выполнения  танцевальных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движений, передающих характер животных;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активизировать участие родителей в проектной деятельности;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воспитывать эмоциональную отзывчивость.</a:t>
            </a:r>
          </a:p>
        </p:txBody>
      </p:sp>
      <p:pic>
        <p:nvPicPr>
          <p:cNvPr id="3074" name="Picture 2" descr="Еж на белом фон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929" y="4147299"/>
            <a:ext cx="3430534" cy="213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163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Животные на белом фон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83242" y="3619663"/>
            <a:ext cx="2874481" cy="279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5974" y="545689"/>
            <a:ext cx="11956026" cy="6376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 работы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игры,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 игры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изобразительная деятельность,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литературы,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просмотр мультфильмов   </a:t>
            </a:r>
            <a:endParaRPr lang="ru-RU" sz="28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 работы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познавательная, продуктивная, работа с родителями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 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родителей, выставка рисунков  и поделок,   изготовление дидактических игр, игрушек, создание мини- библиотеки.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312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zefirka.club/uploads/posts/2023-01/1672917709_21-zefirka-club-p-klipart-dikie-zhivotnie-na-prozrachnom-fon-2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559" y="4121902"/>
            <a:ext cx="2906395" cy="273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53300" y="725902"/>
            <a:ext cx="1089905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 - подготовительный :</a:t>
            </a:r>
            <a:endParaRPr lang="ru-RU" sz="240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 изучение методической литературы по теме проекта, подготовка материала к проекту (конспекты НОД, дидактические игры и др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algn="ctr"/>
            <a:r>
              <a:rPr lang="ru-RU" sz="2400" b="1" u="sng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этап-основной: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потешек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загадки про диких животных.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игры: лото «Дикие животные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«Мама и малыш», «Кто живет в лесу» и др.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игры «На лужок», «Мишка спит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гимнастика «Как язычок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зоопарк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ходил».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 «У медведя во бору», «Догони зайку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«Мишка косолапый»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Музыкальная игра «Заинька».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НОД «Ёжик», «Следы на снегу» (ИЗО), «Морковка для Зайки», «Яблоки для зверей» (лепка),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«Кто живет в лесу»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(познавательное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«Накорми Мишку» (речевое развитие)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196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0901" y="1632507"/>
            <a:ext cx="5067689" cy="42773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63745" y="1585661"/>
            <a:ext cx="5074126" cy="4377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2996119" y="471951"/>
            <a:ext cx="64669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</a:t>
            </a:r>
            <a:r>
              <a:rPr lang="ru-RU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9255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845" y="655405"/>
            <a:ext cx="5356289" cy="53562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27" y="655405"/>
            <a:ext cx="5283947" cy="52839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071914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502</Words>
  <Application>Microsoft Office PowerPoint</Application>
  <PresentationFormat>Широкоэкранный</PresentationFormat>
  <Paragraphs>58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АКТУАЛЬНОСТЬ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Светлячок</dc:creator>
  <cp:lastModifiedBy>Светлячок</cp:lastModifiedBy>
  <cp:revision>23</cp:revision>
  <dcterms:created xsi:type="dcterms:W3CDTF">2024-01-29T16:01:20Z</dcterms:created>
  <dcterms:modified xsi:type="dcterms:W3CDTF">2024-02-05T13:17:58Z</dcterms:modified>
</cp:coreProperties>
</file>